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AEDFF6-5FF4-466A-9AAC-D1500E226E9A}" type="datetimeFigureOut">
              <a:rPr lang="en-US" smtClean="0"/>
              <a:t>4/29/2011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E73E36-A1E3-4305-8729-8010D8B6F4C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E73E36-A1E3-4305-8729-8010D8B6F4C1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E8A48AB-CCB8-41D1-B463-0DB6A37BAE24}" type="datetimeFigureOut">
              <a:rPr lang="en-US" smtClean="0"/>
              <a:pPr/>
              <a:t>4/29/2011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E8E8FD0-EC3E-4B89-880B-CC56D8D03E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48AB-CCB8-41D1-B463-0DB6A37BAE24}" type="datetimeFigureOut">
              <a:rPr lang="en-US" smtClean="0"/>
              <a:pPr/>
              <a:t>4/29/2011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E8FD0-EC3E-4B89-880B-CC56D8D03E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E8A48AB-CCB8-41D1-B463-0DB6A37BAE24}" type="datetimeFigureOut">
              <a:rPr lang="en-US" smtClean="0"/>
              <a:pPr/>
              <a:t>4/29/2011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E8E8FD0-EC3E-4B89-880B-CC56D8D03E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48AB-CCB8-41D1-B463-0DB6A37BAE24}" type="datetimeFigureOut">
              <a:rPr lang="en-US" smtClean="0"/>
              <a:pPr/>
              <a:t>4/29/2011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E8E8FD0-EC3E-4B89-880B-CC56D8D03EE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48AB-CCB8-41D1-B463-0DB6A37BAE24}" type="datetimeFigureOut">
              <a:rPr lang="en-US" smtClean="0"/>
              <a:pPr/>
              <a:t>4/29/2011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E8E8FD0-EC3E-4B89-880B-CC56D8D03EE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E8A48AB-CCB8-41D1-B463-0DB6A37BAE24}" type="datetimeFigureOut">
              <a:rPr lang="en-US" smtClean="0"/>
              <a:pPr/>
              <a:t>4/29/2011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E8E8FD0-EC3E-4B89-880B-CC56D8D03EE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E8A48AB-CCB8-41D1-B463-0DB6A37BAE24}" type="datetimeFigureOut">
              <a:rPr lang="en-US" smtClean="0"/>
              <a:pPr/>
              <a:t>4/29/2011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E8E8FD0-EC3E-4B89-880B-CC56D8D03EE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48AB-CCB8-41D1-B463-0DB6A37BAE24}" type="datetimeFigureOut">
              <a:rPr lang="en-US" smtClean="0"/>
              <a:pPr/>
              <a:t>4/29/2011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E8E8FD0-EC3E-4B89-880B-CC56D8D03E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48AB-CCB8-41D1-B463-0DB6A37BAE24}" type="datetimeFigureOut">
              <a:rPr lang="en-US" smtClean="0"/>
              <a:pPr/>
              <a:t>4/29/2011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E8E8FD0-EC3E-4B89-880B-CC56D8D03E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48AB-CCB8-41D1-B463-0DB6A37BAE24}" type="datetimeFigureOut">
              <a:rPr lang="en-US" smtClean="0"/>
              <a:pPr/>
              <a:t>4/29/2011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E8E8FD0-EC3E-4B89-880B-CC56D8D03EE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E8A48AB-CCB8-41D1-B463-0DB6A37BAE24}" type="datetimeFigureOut">
              <a:rPr lang="en-US" smtClean="0"/>
              <a:pPr/>
              <a:t>4/29/2011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E8E8FD0-EC3E-4B89-880B-CC56D8D03EE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E8A48AB-CCB8-41D1-B463-0DB6A37BAE24}" type="datetimeFigureOut">
              <a:rPr lang="en-US" smtClean="0"/>
              <a:pPr/>
              <a:t>4/29/2011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E8E8FD0-EC3E-4B89-880B-CC56D8D03E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en.wikipedia.org/wiki/File:USGrant-Childhoodhome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hyperlink" Target="http://en.wikipedia.org/wiki/File:GrantBirthplace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en.wikipedia.org/wiki/File:Ulysses_S._Grant_from_West_Point_to_Appomattox.jpg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en.wikipedia.org/wiki/File:Let_Us_Have_Peace.jpg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hyperlink" Target="http://en.wikipedia.org/wiki/File:Grant-1885.jpg" TargetMode="External"/><Relationship Id="rId7" Type="http://schemas.openxmlformats.org/officeDocument/2006/relationships/hyperlink" Target="http://en.wikipedia.org/wiki/File:Grant_Funeral_Train3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hyperlink" Target="http://en.wikipedia.org/wiki/File:Grantdeathmask.jpg" TargetMode="Externa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00400" y="1524000"/>
            <a:ext cx="5715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Ulysses S. Grant</a:t>
            </a:r>
            <a:endParaRPr lang="en-U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57150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By Jake Pyatte</a:t>
            </a:r>
            <a:endParaRPr lang="en-US" dirty="0"/>
          </a:p>
        </p:txBody>
      </p:sp>
      <p:pic>
        <p:nvPicPr>
          <p:cNvPr id="1027" name="Picture 3" descr="C:\Documents and Settings\mbsharp\Local Settings\Temporary Internet Files\Content.IE5\Z4IFBXAX\MC90015143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36576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2769">
            <a:off x="735067" y="1251080"/>
            <a:ext cx="8183880" cy="304800"/>
          </a:xfrm>
        </p:spPr>
        <p:txBody>
          <a:bodyPr>
            <a:normAutofit fontScale="90000"/>
          </a:bodyPr>
          <a:lstStyle/>
          <a:p>
            <a:r>
              <a:rPr lang="en-US" sz="8800" dirty="0" smtClean="0"/>
              <a:t>Early life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3581400"/>
            <a:ext cx="2514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Ulysses S. Grant was born April 27</a:t>
            </a:r>
            <a:r>
              <a:rPr lang="en-US" baseline="30000" dirty="0" smtClean="0"/>
              <a:t>th</a:t>
            </a:r>
            <a:r>
              <a:rPr lang="en-US" dirty="0" smtClean="0"/>
              <a:t> 1922 in Point Pleasant ,Ohio  .As a child,  Ulysses had 5 other siblings. He loved his family very much.  His parents were Jesse Grant and Hannah Grant . At 17 years old , he joined the U.S. </a:t>
            </a:r>
            <a:r>
              <a:rPr lang="en-US" smtClean="0"/>
              <a:t>Military Acadademy.</a:t>
            </a:r>
            <a:endParaRPr lang="en-US" dirty="0"/>
          </a:p>
        </p:txBody>
      </p:sp>
      <p:pic>
        <p:nvPicPr>
          <p:cNvPr id="16386" name="Picture 2" descr="This is a black and white photo of the two story wood house where Grant grew up during boyhood days at Georgetown.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6269" y="0"/>
            <a:ext cx="2847731" cy="2019300"/>
          </a:xfrm>
          <a:prstGeom prst="rect">
            <a:avLst/>
          </a:prstGeom>
          <a:noFill/>
        </p:spPr>
      </p:pic>
      <p:pic>
        <p:nvPicPr>
          <p:cNvPr id="16388" name="Picture 4" descr="This is a color photo of Grant's birthplace:a small one story wood panel house.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981200"/>
            <a:ext cx="2362200" cy="1524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419600" y="3124200"/>
            <a:ext cx="434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No Pictures of Ulysses S. Grant as a child have been found.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82999">
            <a:off x="485233" y="469386"/>
            <a:ext cx="3352800" cy="1143000"/>
          </a:xfrm>
        </p:spPr>
        <p:txBody>
          <a:bodyPr>
            <a:normAutofit fontScale="90000"/>
          </a:bodyPr>
          <a:lstStyle/>
          <a:p>
            <a:r>
              <a:rPr lang="en-US" sz="7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Work</a:t>
            </a:r>
            <a:endParaRPr lang="en-US" sz="72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0" y="1676400"/>
            <a:ext cx="5334000" cy="35394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Ulysses worked on his family farm and joined the military then later to become an Army General. When he quit being a soldier, he settled down on a farm and started a family. He grew sick of the farm life and joined the war again to help in the Civil War</a:t>
            </a:r>
            <a:r>
              <a:rPr lang="en-US" sz="2800" dirty="0" smtClean="0">
                <a:solidFill>
                  <a:srgbClr val="00B050"/>
                </a:solidFill>
              </a:rPr>
              <a:t>. He was in 13 wars.</a:t>
            </a:r>
            <a:endParaRPr lang="en-US" sz="2800" dirty="0">
              <a:solidFill>
                <a:srgbClr val="00B050"/>
              </a:solidFill>
            </a:endParaRPr>
          </a:p>
        </p:txBody>
      </p:sp>
      <p:pic>
        <p:nvPicPr>
          <p:cNvPr id="2050" name="Picture 2" descr="http://ts1.mm.bing.net/images/thumbnail.aspx?q=846330145636&amp;id=ecccd38080257be2aa7fa9bea38c3f23&amp;url=http%3a%2f%2fakorra.com%2fblog%2fwp-content%2fuploads%2f2009%2f05%2fulysses-s-gra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347472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5486400" cy="1051560"/>
          </a:xfrm>
        </p:spPr>
        <p:txBody>
          <a:bodyPr>
            <a:noAutofit/>
          </a:bodyPr>
          <a:lstStyle/>
          <a:p>
            <a:r>
              <a:rPr lang="en-US" sz="7200" dirty="0" smtClean="0"/>
              <a:t>THE WAR</a:t>
            </a:r>
            <a:endParaRPr lang="en-US" sz="7200" dirty="0"/>
          </a:p>
        </p:txBody>
      </p:sp>
      <p:pic>
        <p:nvPicPr>
          <p:cNvPr id="1026" name="Picture 2" descr="Grant's portrait is in the middle of a picture surrounded by his chronological military history starting with graduating from West Point, next the Mexican-American War, and finally Civil War events and battle scenes.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0"/>
            <a:ext cx="51054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5800" y="1676400"/>
            <a:ext cx="2286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Ulysses had joined the Mexican-American War in his early </a:t>
            </a:r>
            <a:r>
              <a:rPr lang="en-US" dirty="0" smtClean="0"/>
              <a:t>20,s to later become a Military General. </a:t>
            </a:r>
            <a:r>
              <a:rPr lang="en-US" dirty="0" smtClean="0"/>
              <a:t>It turned out that he was better at being a General than a farmer because in 1865 Robert E. Lee surrendered to the Union army with the help of </a:t>
            </a:r>
          </a:p>
          <a:p>
            <a:r>
              <a:rPr lang="en-US" dirty="0" smtClean="0"/>
              <a:t>Ulysses S. Grant . That year the United states had been United again.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Presidency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71600" y="2743200"/>
            <a:ext cx="3048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Ulysses had been president from 1869 to 1877 . He was the 2</a:t>
            </a:r>
            <a:r>
              <a:rPr lang="en-US" baseline="30000" dirty="0" smtClean="0"/>
              <a:t>nd</a:t>
            </a:r>
            <a:r>
              <a:rPr lang="en-US" dirty="0" smtClean="0"/>
              <a:t> president to serve 2 terms in office. He helped fight off </a:t>
            </a:r>
            <a:r>
              <a:rPr lang="en-US" dirty="0" err="1" smtClean="0"/>
              <a:t>Klu</a:t>
            </a:r>
            <a:r>
              <a:rPr lang="en-US" dirty="0" smtClean="0"/>
              <a:t> Klux Klan violence and helped build up the Republican party in the South .He was also said to have caused a severe depression .His reputation was ruined after that.</a:t>
            </a:r>
            <a:endParaRPr lang="en-US" dirty="0"/>
          </a:p>
        </p:txBody>
      </p:sp>
      <p:pic>
        <p:nvPicPr>
          <p:cNvPr id="1026" name="Picture 2" descr="This a black and white portrait poster of Grant during the 1868 presidential election.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1524000"/>
            <a:ext cx="3505200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Death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209800"/>
            <a:ext cx="358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July 23</a:t>
            </a:r>
            <a:r>
              <a:rPr lang="en-US" baseline="30000" dirty="0" smtClean="0"/>
              <a:t>rd</a:t>
            </a:r>
            <a:r>
              <a:rPr lang="en-US" dirty="0" smtClean="0"/>
              <a:t> ,1885 Ulysses S. Grant died at age 63 in McGregor , New York. He Was remembered for leading the Union Army to victory, being President , and causing a severe depression .</a:t>
            </a:r>
            <a:endParaRPr lang="en-US" dirty="0"/>
          </a:p>
        </p:txBody>
      </p:sp>
      <p:pic>
        <p:nvPicPr>
          <p:cNvPr id="18434" name="Picture 2" descr="Grant is reclining in a chair on a porch suffering from throat cancer and writing his memoirs.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1371600"/>
            <a:ext cx="2514600" cy="2819400"/>
          </a:xfrm>
          <a:prstGeom prst="rect">
            <a:avLst/>
          </a:prstGeom>
          <a:noFill/>
        </p:spPr>
      </p:pic>
      <p:pic>
        <p:nvPicPr>
          <p:cNvPr id="18436" name="Picture 4" descr="http://upload.wikimedia.org/wikipedia/commons/thumb/8/86/Grantdeathmask.jpg/150px-Grantdeathmask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191000"/>
            <a:ext cx="2083594" cy="2667000"/>
          </a:xfrm>
          <a:prstGeom prst="rect">
            <a:avLst/>
          </a:prstGeom>
          <a:noFill/>
        </p:spPr>
      </p:pic>
      <p:pic>
        <p:nvPicPr>
          <p:cNvPr id="18438" name="Picture 6" descr="http://upload.wikimedia.org/wikipedia/commons/thumb/f/f9/Grant_Funeral_Train3.jpg/200px-Grant_Funeral_Train3.jp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24199" y="4495800"/>
            <a:ext cx="3334869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134</TotalTime>
  <Words>303</Words>
  <Application>Microsoft Office PowerPoint</Application>
  <PresentationFormat>On-screen Show (4:3)</PresentationFormat>
  <Paragraphs>15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Slide 1</vt:lpstr>
      <vt:lpstr>Early life </vt:lpstr>
      <vt:lpstr>Work</vt:lpstr>
      <vt:lpstr>THE WAR</vt:lpstr>
      <vt:lpstr>Presidency</vt:lpstr>
      <vt:lpstr>Death </vt:lpstr>
    </vt:vector>
  </TitlesOfParts>
  <Company>Lakeview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mbsharp</dc:creator>
  <cp:lastModifiedBy>mbsharp</cp:lastModifiedBy>
  <cp:revision>16</cp:revision>
  <dcterms:created xsi:type="dcterms:W3CDTF">2011-04-26T13:00:24Z</dcterms:created>
  <dcterms:modified xsi:type="dcterms:W3CDTF">2011-04-29T13:49:07Z</dcterms:modified>
</cp:coreProperties>
</file>